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0AC556-B82C-4518-985B-AA89F6FD2464}" v="7" dt="2026-05-12T12:39:55.5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ny Zapata" userId="fdad7e82-a22f-443a-8b71-e61d8c292b5e" providerId="ADAL" clId="{19ECC8A1-A9F5-4ACC-B257-1C0F6BDECBF7}"/>
    <pc:docChg chg="undo custSel modSld">
      <pc:chgData name="Giovanny Zapata" userId="fdad7e82-a22f-443a-8b71-e61d8c292b5e" providerId="ADAL" clId="{19ECC8A1-A9F5-4ACC-B257-1C0F6BDECBF7}" dt="2026-05-12T12:42:34.558" v="92" actId="14100"/>
      <pc:docMkLst>
        <pc:docMk/>
      </pc:docMkLst>
      <pc:sldChg chg="addSp delSp modSp mod">
        <pc:chgData name="Giovanny Zapata" userId="fdad7e82-a22f-443a-8b71-e61d8c292b5e" providerId="ADAL" clId="{19ECC8A1-A9F5-4ACC-B257-1C0F6BDECBF7}" dt="2026-05-12T12:42:34.558" v="92" actId="14100"/>
        <pc:sldMkLst>
          <pc:docMk/>
          <pc:sldMk cId="677185765" sldId="256"/>
        </pc:sldMkLst>
        <pc:spChg chg="add del mod">
          <ac:chgData name="Giovanny Zapata" userId="fdad7e82-a22f-443a-8b71-e61d8c292b5e" providerId="ADAL" clId="{19ECC8A1-A9F5-4ACC-B257-1C0F6BDECBF7}" dt="2026-05-12T12:41:43.757" v="83" actId="1076"/>
          <ac:spMkLst>
            <pc:docMk/>
            <pc:sldMk cId="677185765" sldId="256"/>
            <ac:spMk id="2" creationId="{CB5A3AF1-2D7A-4D4A-2F99-EA8A2A75A9B0}"/>
          </ac:spMkLst>
        </pc:spChg>
        <pc:spChg chg="add del mod">
          <ac:chgData name="Giovanny Zapata" userId="fdad7e82-a22f-443a-8b71-e61d8c292b5e" providerId="ADAL" clId="{19ECC8A1-A9F5-4ACC-B257-1C0F6BDECBF7}" dt="2026-05-12T12:37:19.658" v="18" actId="478"/>
          <ac:spMkLst>
            <pc:docMk/>
            <pc:sldMk cId="677185765" sldId="256"/>
            <ac:spMk id="4" creationId="{A26B75A9-A58D-891F-0B3A-7BB32A546F9F}"/>
          </ac:spMkLst>
        </pc:spChg>
        <pc:spChg chg="del mod">
          <ac:chgData name="Giovanny Zapata" userId="fdad7e82-a22f-443a-8b71-e61d8c292b5e" providerId="ADAL" clId="{19ECC8A1-A9F5-4ACC-B257-1C0F6BDECBF7}" dt="2026-05-12T12:38:28.138" v="34" actId="478"/>
          <ac:spMkLst>
            <pc:docMk/>
            <pc:sldMk cId="677185765" sldId="256"/>
            <ac:spMk id="10" creationId="{A9255F60-5731-8EEF-9FF4-8443F933A17B}"/>
          </ac:spMkLst>
        </pc:spChg>
        <pc:spChg chg="mod">
          <ac:chgData name="Giovanny Zapata" userId="fdad7e82-a22f-443a-8b71-e61d8c292b5e" providerId="ADAL" clId="{19ECC8A1-A9F5-4ACC-B257-1C0F6BDECBF7}" dt="2026-05-12T12:38:12.830" v="29" actId="338"/>
          <ac:spMkLst>
            <pc:docMk/>
            <pc:sldMk cId="677185765" sldId="256"/>
            <ac:spMk id="13" creationId="{20ACCDD8-EF65-E874-DA1F-D4F92197FE4C}"/>
          </ac:spMkLst>
        </pc:spChg>
        <pc:spChg chg="mod">
          <ac:chgData name="Giovanny Zapata" userId="fdad7e82-a22f-443a-8b71-e61d8c292b5e" providerId="ADAL" clId="{19ECC8A1-A9F5-4ACC-B257-1C0F6BDECBF7}" dt="2026-05-12T12:38:12.830" v="29" actId="338"/>
          <ac:spMkLst>
            <pc:docMk/>
            <pc:sldMk cId="677185765" sldId="256"/>
            <ac:spMk id="14" creationId="{61222BF5-F564-5254-F8BF-266C09E2808A}"/>
          </ac:spMkLst>
        </pc:spChg>
        <pc:spChg chg="mod topLvl">
          <ac:chgData name="Giovanny Zapata" userId="fdad7e82-a22f-443a-8b71-e61d8c292b5e" providerId="ADAL" clId="{19ECC8A1-A9F5-4ACC-B257-1C0F6BDECBF7}" dt="2026-05-12T12:38:12.830" v="29" actId="338"/>
          <ac:spMkLst>
            <pc:docMk/>
            <pc:sldMk cId="677185765" sldId="256"/>
            <ac:spMk id="15" creationId="{5327B385-7AD2-C051-8069-0A0FCAF42C0A}"/>
          </ac:spMkLst>
        </pc:spChg>
        <pc:spChg chg="mod topLvl">
          <ac:chgData name="Giovanny Zapata" userId="fdad7e82-a22f-443a-8b71-e61d8c292b5e" providerId="ADAL" clId="{19ECC8A1-A9F5-4ACC-B257-1C0F6BDECBF7}" dt="2026-05-12T12:38:12.830" v="29" actId="338"/>
          <ac:spMkLst>
            <pc:docMk/>
            <pc:sldMk cId="677185765" sldId="256"/>
            <ac:spMk id="16" creationId="{24A64F5A-4498-F915-36EC-D527096F7744}"/>
          </ac:spMkLst>
        </pc:spChg>
        <pc:spChg chg="mod topLvl">
          <ac:chgData name="Giovanny Zapata" userId="fdad7e82-a22f-443a-8b71-e61d8c292b5e" providerId="ADAL" clId="{19ECC8A1-A9F5-4ACC-B257-1C0F6BDECBF7}" dt="2026-05-12T12:39:55.511" v="62" actId="164"/>
          <ac:spMkLst>
            <pc:docMk/>
            <pc:sldMk cId="677185765" sldId="256"/>
            <ac:spMk id="34" creationId="{EF74FCC7-86EC-67A3-3DAA-3638ECC1028D}"/>
          </ac:spMkLst>
        </pc:spChg>
        <pc:spChg chg="mod topLvl">
          <ac:chgData name="Giovanny Zapata" userId="fdad7e82-a22f-443a-8b71-e61d8c292b5e" providerId="ADAL" clId="{19ECC8A1-A9F5-4ACC-B257-1C0F6BDECBF7}" dt="2026-05-12T12:39:55.511" v="62" actId="164"/>
          <ac:spMkLst>
            <pc:docMk/>
            <pc:sldMk cId="677185765" sldId="256"/>
            <ac:spMk id="35" creationId="{0E220830-5DA0-5B76-C99B-CB3B79751152}"/>
          </ac:spMkLst>
        </pc:spChg>
        <pc:spChg chg="mod topLvl">
          <ac:chgData name="Giovanny Zapata" userId="fdad7e82-a22f-443a-8b71-e61d8c292b5e" providerId="ADAL" clId="{19ECC8A1-A9F5-4ACC-B257-1C0F6BDECBF7}" dt="2026-05-12T12:39:55.511" v="62" actId="164"/>
          <ac:spMkLst>
            <pc:docMk/>
            <pc:sldMk cId="677185765" sldId="256"/>
            <ac:spMk id="36" creationId="{7E90EEC6-6AC9-3396-4D41-D15E5C00FEB7}"/>
          </ac:spMkLst>
        </pc:spChg>
        <pc:spChg chg="mod">
          <ac:chgData name="Giovanny Zapata" userId="fdad7e82-a22f-443a-8b71-e61d8c292b5e" providerId="ADAL" clId="{19ECC8A1-A9F5-4ACC-B257-1C0F6BDECBF7}" dt="2026-05-12T12:38:06.125" v="28" actId="165"/>
          <ac:spMkLst>
            <pc:docMk/>
            <pc:sldMk cId="677185765" sldId="256"/>
            <ac:spMk id="40" creationId="{F6F2AB54-B5DD-6C88-E291-698657491F95}"/>
          </ac:spMkLst>
        </pc:spChg>
        <pc:spChg chg="mod">
          <ac:chgData name="Giovanny Zapata" userId="fdad7e82-a22f-443a-8b71-e61d8c292b5e" providerId="ADAL" clId="{19ECC8A1-A9F5-4ACC-B257-1C0F6BDECBF7}" dt="2026-05-12T12:38:06.125" v="28" actId="165"/>
          <ac:spMkLst>
            <pc:docMk/>
            <pc:sldMk cId="677185765" sldId="256"/>
            <ac:spMk id="42" creationId="{A08614E1-C84B-D74C-41B9-419445750C48}"/>
          </ac:spMkLst>
        </pc:spChg>
        <pc:spChg chg="mod">
          <ac:chgData name="Giovanny Zapata" userId="fdad7e82-a22f-443a-8b71-e61d8c292b5e" providerId="ADAL" clId="{19ECC8A1-A9F5-4ACC-B257-1C0F6BDECBF7}" dt="2026-05-12T12:38:06.125" v="28" actId="165"/>
          <ac:spMkLst>
            <pc:docMk/>
            <pc:sldMk cId="677185765" sldId="256"/>
            <ac:spMk id="43" creationId="{1D721761-534A-27F2-C699-4FD888340155}"/>
          </ac:spMkLst>
        </pc:spChg>
        <pc:spChg chg="mod">
          <ac:chgData name="Giovanny Zapata" userId="fdad7e82-a22f-443a-8b71-e61d8c292b5e" providerId="ADAL" clId="{19ECC8A1-A9F5-4ACC-B257-1C0F6BDECBF7}" dt="2026-05-12T12:38:06.125" v="28" actId="165"/>
          <ac:spMkLst>
            <pc:docMk/>
            <pc:sldMk cId="677185765" sldId="256"/>
            <ac:spMk id="44" creationId="{0AB3F183-0FF8-8D74-227C-99F151D00207}"/>
          </ac:spMkLst>
        </pc:spChg>
        <pc:spChg chg="mod">
          <ac:chgData name="Giovanny Zapata" userId="fdad7e82-a22f-443a-8b71-e61d8c292b5e" providerId="ADAL" clId="{19ECC8A1-A9F5-4ACC-B257-1C0F6BDECBF7}" dt="2026-05-12T12:38:06.125" v="28" actId="165"/>
          <ac:spMkLst>
            <pc:docMk/>
            <pc:sldMk cId="677185765" sldId="256"/>
            <ac:spMk id="46" creationId="{37ECCE95-1373-8D13-8DD4-0689522881D1}"/>
          </ac:spMkLst>
        </pc:spChg>
        <pc:grpChg chg="add mod">
          <ac:chgData name="Giovanny Zapata" userId="fdad7e82-a22f-443a-8b71-e61d8c292b5e" providerId="ADAL" clId="{19ECC8A1-A9F5-4ACC-B257-1C0F6BDECBF7}" dt="2026-05-12T12:38:02.615" v="27" actId="14100"/>
          <ac:grpSpMkLst>
            <pc:docMk/>
            <pc:sldMk cId="677185765" sldId="256"/>
            <ac:grpSpMk id="7" creationId="{FD9FE1AF-4E13-336D-2BDF-2BC506F526D2}"/>
          </ac:grpSpMkLst>
        </pc:grpChg>
        <pc:grpChg chg="add mod">
          <ac:chgData name="Giovanny Zapata" userId="fdad7e82-a22f-443a-8b71-e61d8c292b5e" providerId="ADAL" clId="{19ECC8A1-A9F5-4ACC-B257-1C0F6BDECBF7}" dt="2026-05-12T12:38:02.615" v="27" actId="14100"/>
          <ac:grpSpMkLst>
            <pc:docMk/>
            <pc:sldMk cId="677185765" sldId="256"/>
            <ac:grpSpMk id="9" creationId="{A856F721-613E-7AC0-D0CB-26DA5803F735}"/>
          </ac:grpSpMkLst>
        </pc:grpChg>
        <pc:grpChg chg="add mod">
          <ac:chgData name="Giovanny Zapata" userId="fdad7e82-a22f-443a-8b71-e61d8c292b5e" providerId="ADAL" clId="{19ECC8A1-A9F5-4ACC-B257-1C0F6BDECBF7}" dt="2026-05-12T12:42:05.825" v="87" actId="14100"/>
          <ac:grpSpMkLst>
            <pc:docMk/>
            <pc:sldMk cId="677185765" sldId="256"/>
            <ac:grpSpMk id="11" creationId="{F45771F2-5FB7-8E3D-1EA9-09598AA049E9}"/>
          </ac:grpSpMkLst>
        </pc:grpChg>
        <pc:grpChg chg="mod">
          <ac:chgData name="Giovanny Zapata" userId="fdad7e82-a22f-443a-8b71-e61d8c292b5e" providerId="ADAL" clId="{19ECC8A1-A9F5-4ACC-B257-1C0F6BDECBF7}" dt="2026-05-12T12:37:10.651" v="16" actId="14100"/>
          <ac:grpSpMkLst>
            <pc:docMk/>
            <pc:sldMk cId="677185765" sldId="256"/>
            <ac:grpSpMk id="12" creationId="{6426911E-4479-25B7-FDF3-A4DCCF81FB0B}"/>
          </ac:grpSpMkLst>
        </pc:grpChg>
        <pc:grpChg chg="add mod">
          <ac:chgData name="Giovanny Zapata" userId="fdad7e82-a22f-443a-8b71-e61d8c292b5e" providerId="ADAL" clId="{19ECC8A1-A9F5-4ACC-B257-1C0F6BDECBF7}" dt="2026-05-12T12:42:31.399" v="91" actId="1076"/>
          <ac:grpSpMkLst>
            <pc:docMk/>
            <pc:sldMk cId="677185765" sldId="256"/>
            <ac:grpSpMk id="17" creationId="{9289C2F0-EEBA-63FA-F3F9-00F6C9E5D9F2}"/>
          </ac:grpSpMkLst>
        </pc:grpChg>
        <pc:grpChg chg="mod">
          <ac:chgData name="Giovanny Zapata" userId="fdad7e82-a22f-443a-8b71-e61d8c292b5e" providerId="ADAL" clId="{19ECC8A1-A9F5-4ACC-B257-1C0F6BDECBF7}" dt="2026-05-12T12:39:55.511" v="62" actId="164"/>
          <ac:grpSpMkLst>
            <pc:docMk/>
            <pc:sldMk cId="677185765" sldId="256"/>
            <ac:grpSpMk id="37" creationId="{19F03032-D5B6-B89B-6168-71066F784D57}"/>
          </ac:grpSpMkLst>
        </pc:grpChg>
        <pc:grpChg chg="mod">
          <ac:chgData name="Giovanny Zapata" userId="fdad7e82-a22f-443a-8b71-e61d8c292b5e" providerId="ADAL" clId="{19ECC8A1-A9F5-4ACC-B257-1C0F6BDECBF7}" dt="2026-05-12T12:39:55.511" v="62" actId="164"/>
          <ac:grpSpMkLst>
            <pc:docMk/>
            <pc:sldMk cId="677185765" sldId="256"/>
            <ac:grpSpMk id="38" creationId="{AE9AEB54-CA6A-6AEB-1F93-927FB45F2E7F}"/>
          </ac:grpSpMkLst>
        </pc:grpChg>
        <pc:picChg chg="mod">
          <ac:chgData name="Giovanny Zapata" userId="fdad7e82-a22f-443a-8b71-e61d8c292b5e" providerId="ADAL" clId="{19ECC8A1-A9F5-4ACC-B257-1C0F6BDECBF7}" dt="2026-05-12T12:42:34.558" v="92" actId="14100"/>
          <ac:picMkLst>
            <pc:docMk/>
            <pc:sldMk cId="677185765" sldId="256"/>
            <ac:picMk id="5" creationId="{A1F2CDA0-9CF3-8F77-7AA1-D428FAE33666}"/>
          </ac:picMkLst>
        </pc:picChg>
        <pc:picChg chg="add mod">
          <ac:chgData name="Giovanny Zapata" userId="fdad7e82-a22f-443a-8b71-e61d8c292b5e" providerId="ADAL" clId="{19ECC8A1-A9F5-4ACC-B257-1C0F6BDECBF7}" dt="2026-05-12T12:42:27.138" v="90" actId="1076"/>
          <ac:picMkLst>
            <pc:docMk/>
            <pc:sldMk cId="677185765" sldId="256"/>
            <ac:picMk id="6" creationId="{A4D237C2-526F-55E7-8CFC-7F5DACEC6D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74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04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10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0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4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8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7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704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8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39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9CAA-F3DC-4DCC-A0FB-67392881E87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2499-55F6-4148-8271-76C599082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F45771F2-5FB7-8E3D-1EA9-09598AA049E9}"/>
              </a:ext>
            </a:extLst>
          </p:cNvPr>
          <p:cNvGrpSpPr/>
          <p:nvPr/>
        </p:nvGrpSpPr>
        <p:grpSpPr>
          <a:xfrm>
            <a:off x="0" y="1772195"/>
            <a:ext cx="6549228" cy="4081757"/>
            <a:chOff x="175645" y="1952414"/>
            <a:chExt cx="9355650" cy="3786718"/>
          </a:xfrm>
        </p:grpSpPr>
        <p:sp>
          <p:nvSpPr>
            <p:cNvPr id="13" name="Graphic 29" descr="An organic shape">
              <a:extLst>
                <a:ext uri="{FF2B5EF4-FFF2-40B4-BE49-F238E27FC236}">
                  <a16:creationId xmlns:a16="http://schemas.microsoft.com/office/drawing/2014/main" id="{20ACCDD8-EF65-E874-DA1F-D4F92197FE4C}"/>
                </a:ext>
              </a:extLst>
            </p:cNvPr>
            <p:cNvSpPr/>
            <p:nvPr/>
          </p:nvSpPr>
          <p:spPr>
            <a:xfrm rot="21026945">
              <a:off x="384373" y="1952414"/>
              <a:ext cx="9146922" cy="3786718"/>
            </a:xfrm>
            <a:custGeom>
              <a:avLst/>
              <a:gdLst>
                <a:gd name="connsiteX0" fmla="*/ 107404 w 2872754"/>
                <a:gd name="connsiteY0" fmla="*/ 463729 h 2073451"/>
                <a:gd name="connsiteX1" fmla="*/ 787565 w 2872754"/>
                <a:gd name="connsiteY1" fmla="*/ 128 h 2073451"/>
                <a:gd name="connsiteX2" fmla="*/ 1701965 w 2872754"/>
                <a:gd name="connsiteY2" fmla="*/ 476378 h 2073451"/>
                <a:gd name="connsiteX3" fmla="*/ 2349665 w 2872754"/>
                <a:gd name="connsiteY3" fmla="*/ 571628 h 2073451"/>
                <a:gd name="connsiteX4" fmla="*/ 2864015 w 2872754"/>
                <a:gd name="connsiteY4" fmla="*/ 1371728 h 2073451"/>
                <a:gd name="connsiteX5" fmla="*/ 2597315 w 2872754"/>
                <a:gd name="connsiteY5" fmla="*/ 1733678 h 2073451"/>
                <a:gd name="connsiteX6" fmla="*/ 120815 w 2872754"/>
                <a:gd name="connsiteY6" fmla="*/ 1466978 h 2073451"/>
                <a:gd name="connsiteX7" fmla="*/ 107404 w 2872754"/>
                <a:gd name="connsiteY7" fmla="*/ 463729 h 2073451"/>
                <a:gd name="connsiteX0" fmla="*/ 107404 w 2872753"/>
                <a:gd name="connsiteY0" fmla="*/ 328812 h 1938534"/>
                <a:gd name="connsiteX1" fmla="*/ 773391 w 2872753"/>
                <a:gd name="connsiteY1" fmla="*/ 378 h 1938534"/>
                <a:gd name="connsiteX2" fmla="*/ 1701965 w 2872753"/>
                <a:gd name="connsiteY2" fmla="*/ 341461 h 1938534"/>
                <a:gd name="connsiteX3" fmla="*/ 2349665 w 2872753"/>
                <a:gd name="connsiteY3" fmla="*/ 436711 h 1938534"/>
                <a:gd name="connsiteX4" fmla="*/ 2864015 w 2872753"/>
                <a:gd name="connsiteY4" fmla="*/ 1236811 h 1938534"/>
                <a:gd name="connsiteX5" fmla="*/ 2597315 w 2872753"/>
                <a:gd name="connsiteY5" fmla="*/ 1598761 h 1938534"/>
                <a:gd name="connsiteX6" fmla="*/ 120815 w 2872753"/>
                <a:gd name="connsiteY6" fmla="*/ 1332061 h 1938534"/>
                <a:gd name="connsiteX7" fmla="*/ 107404 w 2872753"/>
                <a:gd name="connsiteY7" fmla="*/ 328812 h 1938534"/>
                <a:gd name="connsiteX0" fmla="*/ 107404 w 2882194"/>
                <a:gd name="connsiteY0" fmla="*/ 328812 h 1959089"/>
                <a:gd name="connsiteX1" fmla="*/ 773391 w 2882194"/>
                <a:gd name="connsiteY1" fmla="*/ 378 h 1959089"/>
                <a:gd name="connsiteX2" fmla="*/ 1701965 w 2882194"/>
                <a:gd name="connsiteY2" fmla="*/ 341461 h 1959089"/>
                <a:gd name="connsiteX3" fmla="*/ 2349665 w 2882194"/>
                <a:gd name="connsiteY3" fmla="*/ 436711 h 1959089"/>
                <a:gd name="connsiteX4" fmla="*/ 2864015 w 2882194"/>
                <a:gd name="connsiteY4" fmla="*/ 1236811 h 1959089"/>
                <a:gd name="connsiteX5" fmla="*/ 2655461 w 2882194"/>
                <a:gd name="connsiteY5" fmla="*/ 1634314 h 1959089"/>
                <a:gd name="connsiteX6" fmla="*/ 120815 w 2882194"/>
                <a:gd name="connsiteY6" fmla="*/ 1332061 h 1959089"/>
                <a:gd name="connsiteX7" fmla="*/ 107404 w 2882194"/>
                <a:gd name="connsiteY7" fmla="*/ 328812 h 1959089"/>
                <a:gd name="connsiteX0" fmla="*/ 107404 w 2902306"/>
                <a:gd name="connsiteY0" fmla="*/ 328812 h 1959089"/>
                <a:gd name="connsiteX1" fmla="*/ 773391 w 2902306"/>
                <a:gd name="connsiteY1" fmla="*/ 378 h 1959089"/>
                <a:gd name="connsiteX2" fmla="*/ 1701965 w 2902306"/>
                <a:gd name="connsiteY2" fmla="*/ 341461 h 1959089"/>
                <a:gd name="connsiteX3" fmla="*/ 2709379 w 2902306"/>
                <a:gd name="connsiteY3" fmla="*/ 507350 h 1959089"/>
                <a:gd name="connsiteX4" fmla="*/ 2864015 w 2902306"/>
                <a:gd name="connsiteY4" fmla="*/ 1236811 h 1959089"/>
                <a:gd name="connsiteX5" fmla="*/ 2655461 w 2902306"/>
                <a:gd name="connsiteY5" fmla="*/ 1634314 h 1959089"/>
                <a:gd name="connsiteX6" fmla="*/ 120815 w 2902306"/>
                <a:gd name="connsiteY6" fmla="*/ 1332061 h 1959089"/>
                <a:gd name="connsiteX7" fmla="*/ 107404 w 2902306"/>
                <a:gd name="connsiteY7" fmla="*/ 328812 h 1959089"/>
                <a:gd name="connsiteX0" fmla="*/ 107404 w 2911801"/>
                <a:gd name="connsiteY0" fmla="*/ 328812 h 1959089"/>
                <a:gd name="connsiteX1" fmla="*/ 773391 w 2911801"/>
                <a:gd name="connsiteY1" fmla="*/ 378 h 1959089"/>
                <a:gd name="connsiteX2" fmla="*/ 1701965 w 2911801"/>
                <a:gd name="connsiteY2" fmla="*/ 341461 h 1959089"/>
                <a:gd name="connsiteX3" fmla="*/ 2709379 w 2911801"/>
                <a:gd name="connsiteY3" fmla="*/ 507350 h 1959089"/>
                <a:gd name="connsiteX4" fmla="*/ 2909490 w 2911801"/>
                <a:gd name="connsiteY4" fmla="*/ 1235851 h 1959089"/>
                <a:gd name="connsiteX5" fmla="*/ 2655461 w 2911801"/>
                <a:gd name="connsiteY5" fmla="*/ 1634314 h 1959089"/>
                <a:gd name="connsiteX6" fmla="*/ 120815 w 2911801"/>
                <a:gd name="connsiteY6" fmla="*/ 1332061 h 1959089"/>
                <a:gd name="connsiteX7" fmla="*/ 107404 w 2911801"/>
                <a:gd name="connsiteY7" fmla="*/ 328812 h 1959089"/>
                <a:gd name="connsiteX0" fmla="*/ 130949 w 2868349"/>
                <a:gd name="connsiteY0" fmla="*/ 220160 h 1977961"/>
                <a:gd name="connsiteX1" fmla="*/ 729939 w 2868349"/>
                <a:gd name="connsiteY1" fmla="*/ 19250 h 1977961"/>
                <a:gd name="connsiteX2" fmla="*/ 1658513 w 2868349"/>
                <a:gd name="connsiteY2" fmla="*/ 360333 h 1977961"/>
                <a:gd name="connsiteX3" fmla="*/ 2665927 w 2868349"/>
                <a:gd name="connsiteY3" fmla="*/ 526222 h 1977961"/>
                <a:gd name="connsiteX4" fmla="*/ 2866038 w 2868349"/>
                <a:gd name="connsiteY4" fmla="*/ 1254723 h 1977961"/>
                <a:gd name="connsiteX5" fmla="*/ 2612009 w 2868349"/>
                <a:gd name="connsiteY5" fmla="*/ 1653186 h 1977961"/>
                <a:gd name="connsiteX6" fmla="*/ 77363 w 2868349"/>
                <a:gd name="connsiteY6" fmla="*/ 1350933 h 1977961"/>
                <a:gd name="connsiteX7" fmla="*/ 130949 w 2868349"/>
                <a:gd name="connsiteY7" fmla="*/ 220160 h 1977961"/>
                <a:gd name="connsiteX0" fmla="*/ 130949 w 2868341"/>
                <a:gd name="connsiteY0" fmla="*/ 220160 h 1977961"/>
                <a:gd name="connsiteX1" fmla="*/ 729939 w 2868341"/>
                <a:gd name="connsiteY1" fmla="*/ 19250 h 1977961"/>
                <a:gd name="connsiteX2" fmla="*/ 1658513 w 2868341"/>
                <a:gd name="connsiteY2" fmla="*/ 360333 h 1977961"/>
                <a:gd name="connsiteX3" fmla="*/ 2665850 w 2868341"/>
                <a:gd name="connsiteY3" fmla="*/ 605626 h 1977961"/>
                <a:gd name="connsiteX4" fmla="*/ 2866038 w 2868341"/>
                <a:gd name="connsiteY4" fmla="*/ 1254723 h 1977961"/>
                <a:gd name="connsiteX5" fmla="*/ 2612009 w 2868341"/>
                <a:gd name="connsiteY5" fmla="*/ 1653186 h 1977961"/>
                <a:gd name="connsiteX6" fmla="*/ 77363 w 2868341"/>
                <a:gd name="connsiteY6" fmla="*/ 1350933 h 1977961"/>
                <a:gd name="connsiteX7" fmla="*/ 130949 w 2868341"/>
                <a:gd name="connsiteY7" fmla="*/ 220160 h 1977961"/>
                <a:gd name="connsiteX0" fmla="*/ 130949 w 2915150"/>
                <a:gd name="connsiteY0" fmla="*/ 220160 h 1977961"/>
                <a:gd name="connsiteX1" fmla="*/ 729939 w 2915150"/>
                <a:gd name="connsiteY1" fmla="*/ 19250 h 1977961"/>
                <a:gd name="connsiteX2" fmla="*/ 1658513 w 2915150"/>
                <a:gd name="connsiteY2" fmla="*/ 360333 h 1977961"/>
                <a:gd name="connsiteX3" fmla="*/ 2665850 w 2915150"/>
                <a:gd name="connsiteY3" fmla="*/ 605626 h 1977961"/>
                <a:gd name="connsiteX4" fmla="*/ 2914136 w 2915150"/>
                <a:gd name="connsiteY4" fmla="*/ 1307421 h 1977961"/>
                <a:gd name="connsiteX5" fmla="*/ 2612009 w 2915150"/>
                <a:gd name="connsiteY5" fmla="*/ 1653186 h 1977961"/>
                <a:gd name="connsiteX6" fmla="*/ 77363 w 2915150"/>
                <a:gd name="connsiteY6" fmla="*/ 1350933 h 1977961"/>
                <a:gd name="connsiteX7" fmla="*/ 130949 w 2915150"/>
                <a:gd name="connsiteY7" fmla="*/ 220160 h 1977961"/>
                <a:gd name="connsiteX0" fmla="*/ 130949 w 2914191"/>
                <a:gd name="connsiteY0" fmla="*/ 220160 h 1946131"/>
                <a:gd name="connsiteX1" fmla="*/ 729939 w 2914191"/>
                <a:gd name="connsiteY1" fmla="*/ 19250 h 1946131"/>
                <a:gd name="connsiteX2" fmla="*/ 1658513 w 2914191"/>
                <a:gd name="connsiteY2" fmla="*/ 360333 h 1946131"/>
                <a:gd name="connsiteX3" fmla="*/ 2665850 w 2914191"/>
                <a:gd name="connsiteY3" fmla="*/ 605626 h 1946131"/>
                <a:gd name="connsiteX4" fmla="*/ 2914136 w 2914191"/>
                <a:gd name="connsiteY4" fmla="*/ 1307421 h 1946131"/>
                <a:gd name="connsiteX5" fmla="*/ 2675593 w 2914191"/>
                <a:gd name="connsiteY5" fmla="*/ 1597546 h 1946131"/>
                <a:gd name="connsiteX6" fmla="*/ 77363 w 2914191"/>
                <a:gd name="connsiteY6" fmla="*/ 1350933 h 1946131"/>
                <a:gd name="connsiteX7" fmla="*/ 130949 w 2914191"/>
                <a:gd name="connsiteY7" fmla="*/ 220160 h 1946131"/>
                <a:gd name="connsiteX0" fmla="*/ 130949 w 2929737"/>
                <a:gd name="connsiteY0" fmla="*/ 220160 h 1946131"/>
                <a:gd name="connsiteX1" fmla="*/ 729939 w 2929737"/>
                <a:gd name="connsiteY1" fmla="*/ 19250 h 1946131"/>
                <a:gd name="connsiteX2" fmla="*/ 1658513 w 2929737"/>
                <a:gd name="connsiteY2" fmla="*/ 360333 h 1946131"/>
                <a:gd name="connsiteX3" fmla="*/ 2665850 w 2929737"/>
                <a:gd name="connsiteY3" fmla="*/ 605626 h 1946131"/>
                <a:gd name="connsiteX4" fmla="*/ 2929698 w 2929737"/>
                <a:gd name="connsiteY4" fmla="*/ 1119678 h 1946131"/>
                <a:gd name="connsiteX5" fmla="*/ 2675593 w 2929737"/>
                <a:gd name="connsiteY5" fmla="*/ 1597546 h 1946131"/>
                <a:gd name="connsiteX6" fmla="*/ 77363 w 2929737"/>
                <a:gd name="connsiteY6" fmla="*/ 1350933 h 1946131"/>
                <a:gd name="connsiteX7" fmla="*/ 130949 w 2929737"/>
                <a:gd name="connsiteY7" fmla="*/ 220160 h 1946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29737" h="1946131">
                  <a:moveTo>
                    <a:pt x="130949" y="220160"/>
                  </a:moveTo>
                  <a:cubicBezTo>
                    <a:pt x="301285" y="-53979"/>
                    <a:pt x="475345" y="-4112"/>
                    <a:pt x="729939" y="19250"/>
                  </a:cubicBezTo>
                  <a:cubicBezTo>
                    <a:pt x="984533" y="42612"/>
                    <a:pt x="1335861" y="262604"/>
                    <a:pt x="1658513" y="360333"/>
                  </a:cubicBezTo>
                  <a:cubicBezTo>
                    <a:pt x="1981165" y="458062"/>
                    <a:pt x="2453986" y="479069"/>
                    <a:pt x="2665850" y="605626"/>
                  </a:cubicBezTo>
                  <a:cubicBezTo>
                    <a:pt x="2877714" y="732183"/>
                    <a:pt x="2928074" y="954358"/>
                    <a:pt x="2929698" y="1119678"/>
                  </a:cubicBezTo>
                  <a:cubicBezTo>
                    <a:pt x="2931322" y="1284998"/>
                    <a:pt x="2883019" y="1444518"/>
                    <a:pt x="2675593" y="1597546"/>
                  </a:cubicBezTo>
                  <a:cubicBezTo>
                    <a:pt x="2038066" y="2067872"/>
                    <a:pt x="500064" y="2132298"/>
                    <a:pt x="77363" y="1350933"/>
                  </a:cubicBezTo>
                  <a:cubicBezTo>
                    <a:pt x="26186" y="1256321"/>
                    <a:pt x="-92012" y="578986"/>
                    <a:pt x="130949" y="220160"/>
                  </a:cubicBezTo>
                  <a:close/>
                </a:path>
              </a:pathLst>
            </a:custGeom>
            <a:solidFill>
              <a:srgbClr val="C5E0B4">
                <a:alpha val="30196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1222BF5-F564-5254-F8BF-266C09E2808A}"/>
                </a:ext>
              </a:extLst>
            </p:cNvPr>
            <p:cNvSpPr txBox="1"/>
            <p:nvPr/>
          </p:nvSpPr>
          <p:spPr>
            <a:xfrm>
              <a:off x="175645" y="2978451"/>
              <a:ext cx="9325400" cy="461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327B385-7AD2-C051-8069-0A0FCAF42C0A}"/>
                </a:ext>
              </a:extLst>
            </p:cNvPr>
            <p:cNvSpPr txBox="1"/>
            <p:nvPr/>
          </p:nvSpPr>
          <p:spPr>
            <a:xfrm>
              <a:off x="185968" y="3579912"/>
              <a:ext cx="9325400" cy="461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4A64F5A-4498-F915-36EC-D527096F7744}"/>
                </a:ext>
              </a:extLst>
            </p:cNvPr>
            <p:cNvSpPr txBox="1"/>
            <p:nvPr/>
          </p:nvSpPr>
          <p:spPr>
            <a:xfrm>
              <a:off x="765375" y="4506695"/>
              <a:ext cx="6416825" cy="3858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Bef>
                  <a:spcPts val="600"/>
                </a:spcBef>
                <a:spcAft>
                  <a:spcPts val="600"/>
                </a:spcAft>
              </a:pPr>
              <a:endParaRPr lang="en-GB" sz="170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B5A3AF1-2D7A-4D4A-2F99-EA8A2A75A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728" y="2256894"/>
            <a:ext cx="5563710" cy="2979792"/>
          </a:xfrm>
        </p:spPr>
        <p:txBody>
          <a:bodyPr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Staff Survey</a:t>
            </a:r>
            <a:b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GB" sz="195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  <a:t>We invite you to take part in a national staff survey to improve care at the end of life.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  <a:t> </a:t>
            </a:r>
            <a:br>
              <a:rPr lang="en-GB" sz="20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</a:br>
            <a:br>
              <a:rPr lang="en-GB" sz="20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</a:b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  <a:t>Your feedback will support ongoing care improvement within the Trust and across England and Wales</a:t>
            </a:r>
            <a:br>
              <a:rPr lang="en-GB" sz="195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</a:br>
            <a:br>
              <a:rPr lang="en-GB" sz="195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</a:br>
            <a:r>
              <a:rPr lang="en-GB" sz="195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  <a:t>Take part from: </a:t>
            </a:r>
            <a:r>
              <a:rPr lang="en-GB" sz="195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Malgun Gothic Semilight" panose="020B0502040204020203" pitchFamily="34" charset="-128"/>
                <a:cs typeface="Calibri" panose="020F0502020204030204" pitchFamily="34" charset="0"/>
              </a:rPr>
              <a:t>1st April - 30th June 2026</a:t>
            </a:r>
            <a:endParaRPr lang="en-GB" sz="195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Malgun Gothic Semilight" panose="020B0502040204020203" pitchFamily="34" charset="-128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F2CDA0-9CF3-8F77-7AA1-D428FAE33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421" y="2649551"/>
            <a:ext cx="3125737" cy="41008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E29CFC9-34EB-0075-F0AF-D126150B7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45" y="6045601"/>
            <a:ext cx="3496470" cy="704822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9289C2F0-EEBA-63FA-F3F9-00F6C9E5D9F2}"/>
              </a:ext>
            </a:extLst>
          </p:cNvPr>
          <p:cNvGrpSpPr/>
          <p:nvPr/>
        </p:nvGrpSpPr>
        <p:grpSpPr>
          <a:xfrm>
            <a:off x="7193038" y="943921"/>
            <a:ext cx="1945895" cy="1546159"/>
            <a:chOff x="7193950" y="2717230"/>
            <a:chExt cx="1945895" cy="1546159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F74FCC7-86EC-67A3-3DAA-3638ECC1028D}"/>
                </a:ext>
              </a:extLst>
            </p:cNvPr>
            <p:cNvSpPr/>
            <p:nvPr/>
          </p:nvSpPr>
          <p:spPr>
            <a:xfrm>
              <a:off x="7193950" y="2717230"/>
              <a:ext cx="1168511" cy="968396"/>
            </a:xfrm>
            <a:custGeom>
              <a:avLst/>
              <a:gdLst>
                <a:gd name="connsiteX0" fmla="*/ 1428750 w 1714500"/>
                <a:gd name="connsiteY0" fmla="*/ 0 h 1420882"/>
                <a:gd name="connsiteX1" fmla="*/ 285750 w 1714500"/>
                <a:gd name="connsiteY1" fmla="*/ 0 h 1420882"/>
                <a:gd name="connsiteX2" fmla="*/ 0 w 1714500"/>
                <a:gd name="connsiteY2" fmla="*/ 285750 h 1420882"/>
                <a:gd name="connsiteX3" fmla="*/ 0 w 1714500"/>
                <a:gd name="connsiteY3" fmla="*/ 857250 h 1420882"/>
                <a:gd name="connsiteX4" fmla="*/ 285750 w 1714500"/>
                <a:gd name="connsiteY4" fmla="*/ 1143000 h 1420882"/>
                <a:gd name="connsiteX5" fmla="*/ 285750 w 1714500"/>
                <a:gd name="connsiteY5" fmla="*/ 1420882 h 1420882"/>
                <a:gd name="connsiteX6" fmla="*/ 561975 w 1714500"/>
                <a:gd name="connsiteY6" fmla="*/ 1143000 h 1420882"/>
                <a:gd name="connsiteX7" fmla="*/ 1140619 w 1714500"/>
                <a:gd name="connsiteY7" fmla="*/ 1143000 h 1420882"/>
                <a:gd name="connsiteX8" fmla="*/ 1428750 w 1714500"/>
                <a:gd name="connsiteY8" fmla="*/ 1143000 h 1420882"/>
                <a:gd name="connsiteX9" fmla="*/ 1714500 w 1714500"/>
                <a:gd name="connsiteY9" fmla="*/ 857250 h 1420882"/>
                <a:gd name="connsiteX10" fmla="*/ 1714500 w 1714500"/>
                <a:gd name="connsiteY10" fmla="*/ 847725 h 1420882"/>
                <a:gd name="connsiteX11" fmla="*/ 1714500 w 1714500"/>
                <a:gd name="connsiteY11" fmla="*/ 285750 h 1420882"/>
                <a:gd name="connsiteX12" fmla="*/ 1428750 w 1714500"/>
                <a:gd name="connsiteY12" fmla="*/ 0 h 142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14500" h="1420882">
                  <a:moveTo>
                    <a:pt x="1428750" y="0"/>
                  </a:moveTo>
                  <a:lnTo>
                    <a:pt x="285750" y="0"/>
                  </a:lnTo>
                  <a:cubicBezTo>
                    <a:pt x="127940" y="0"/>
                    <a:pt x="0" y="127940"/>
                    <a:pt x="0" y="285750"/>
                  </a:cubicBezTo>
                  <a:lnTo>
                    <a:pt x="0" y="857250"/>
                  </a:lnTo>
                  <a:cubicBezTo>
                    <a:pt x="0" y="1015060"/>
                    <a:pt x="127940" y="1143000"/>
                    <a:pt x="285750" y="1143000"/>
                  </a:cubicBezTo>
                  <a:lnTo>
                    <a:pt x="285750" y="1420882"/>
                  </a:lnTo>
                  <a:lnTo>
                    <a:pt x="561975" y="1143000"/>
                  </a:lnTo>
                  <a:lnTo>
                    <a:pt x="1140619" y="1143000"/>
                  </a:lnTo>
                  <a:lnTo>
                    <a:pt x="1428750" y="1143000"/>
                  </a:lnTo>
                  <a:cubicBezTo>
                    <a:pt x="1586560" y="1143000"/>
                    <a:pt x="1714500" y="1015060"/>
                    <a:pt x="1714500" y="857250"/>
                  </a:cubicBezTo>
                  <a:lnTo>
                    <a:pt x="1714500" y="847725"/>
                  </a:lnTo>
                  <a:lnTo>
                    <a:pt x="1714500" y="285750"/>
                  </a:lnTo>
                  <a:cubicBezTo>
                    <a:pt x="1714500" y="127940"/>
                    <a:pt x="1586560" y="0"/>
                    <a:pt x="1428750" y="0"/>
                  </a:cubicBezTo>
                  <a:close/>
                </a:path>
              </a:pathLst>
            </a:custGeom>
            <a:solidFill>
              <a:srgbClr val="7373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E220830-5DA0-5B76-C99B-CB3B79751152}"/>
                </a:ext>
              </a:extLst>
            </p:cNvPr>
            <p:cNvSpPr/>
            <p:nvPr/>
          </p:nvSpPr>
          <p:spPr>
            <a:xfrm>
              <a:off x="7971334" y="3294993"/>
              <a:ext cx="1168511" cy="968396"/>
            </a:xfrm>
            <a:custGeom>
              <a:avLst/>
              <a:gdLst>
                <a:gd name="connsiteX0" fmla="*/ 1428750 w 1714500"/>
                <a:gd name="connsiteY0" fmla="*/ 0 h 1420882"/>
                <a:gd name="connsiteX1" fmla="*/ 573881 w 1714500"/>
                <a:gd name="connsiteY1" fmla="*/ 0 h 1420882"/>
                <a:gd name="connsiteX2" fmla="*/ 285750 w 1714500"/>
                <a:gd name="connsiteY2" fmla="*/ 0 h 1420882"/>
                <a:gd name="connsiteX3" fmla="*/ 0 w 1714500"/>
                <a:gd name="connsiteY3" fmla="*/ 285750 h 1420882"/>
                <a:gd name="connsiteX4" fmla="*/ 0 w 1714500"/>
                <a:gd name="connsiteY4" fmla="*/ 295275 h 1420882"/>
                <a:gd name="connsiteX5" fmla="*/ 0 w 1714500"/>
                <a:gd name="connsiteY5" fmla="*/ 857250 h 1420882"/>
                <a:gd name="connsiteX6" fmla="*/ 285750 w 1714500"/>
                <a:gd name="connsiteY6" fmla="*/ 1143000 h 1420882"/>
                <a:gd name="connsiteX7" fmla="*/ 1152525 w 1714500"/>
                <a:gd name="connsiteY7" fmla="*/ 1143000 h 1420882"/>
                <a:gd name="connsiteX8" fmla="*/ 1428750 w 1714500"/>
                <a:gd name="connsiteY8" fmla="*/ 1420883 h 1420882"/>
                <a:gd name="connsiteX9" fmla="*/ 1428750 w 1714500"/>
                <a:gd name="connsiteY9" fmla="*/ 1143000 h 1420882"/>
                <a:gd name="connsiteX10" fmla="*/ 1714500 w 1714500"/>
                <a:gd name="connsiteY10" fmla="*/ 857250 h 1420882"/>
                <a:gd name="connsiteX11" fmla="*/ 1714500 w 1714500"/>
                <a:gd name="connsiteY11" fmla="*/ 285750 h 1420882"/>
                <a:gd name="connsiteX12" fmla="*/ 1428750 w 1714500"/>
                <a:gd name="connsiteY12" fmla="*/ 0 h 142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14500" h="1420882">
                  <a:moveTo>
                    <a:pt x="1428750" y="0"/>
                  </a:moveTo>
                  <a:lnTo>
                    <a:pt x="573881" y="0"/>
                  </a:lnTo>
                  <a:lnTo>
                    <a:pt x="285750" y="0"/>
                  </a:lnTo>
                  <a:cubicBezTo>
                    <a:pt x="127940" y="0"/>
                    <a:pt x="0" y="127940"/>
                    <a:pt x="0" y="285750"/>
                  </a:cubicBezTo>
                  <a:lnTo>
                    <a:pt x="0" y="295275"/>
                  </a:lnTo>
                  <a:lnTo>
                    <a:pt x="0" y="857250"/>
                  </a:lnTo>
                  <a:cubicBezTo>
                    <a:pt x="0" y="1015060"/>
                    <a:pt x="127940" y="1143000"/>
                    <a:pt x="285750" y="1143000"/>
                  </a:cubicBezTo>
                  <a:lnTo>
                    <a:pt x="1152525" y="1143000"/>
                  </a:lnTo>
                  <a:lnTo>
                    <a:pt x="1428750" y="1420883"/>
                  </a:lnTo>
                  <a:lnTo>
                    <a:pt x="1428750" y="1143000"/>
                  </a:lnTo>
                  <a:cubicBezTo>
                    <a:pt x="1586560" y="1143000"/>
                    <a:pt x="1714500" y="1015060"/>
                    <a:pt x="1714500" y="857250"/>
                  </a:cubicBezTo>
                  <a:lnTo>
                    <a:pt x="1714500" y="285750"/>
                  </a:lnTo>
                  <a:cubicBezTo>
                    <a:pt x="1714500" y="127940"/>
                    <a:pt x="1586560" y="0"/>
                    <a:pt x="142875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E90EEC6-6AC9-3396-4D41-D15E5C00FEB7}"/>
                </a:ext>
              </a:extLst>
            </p:cNvPr>
            <p:cNvSpPr/>
            <p:nvPr/>
          </p:nvSpPr>
          <p:spPr>
            <a:xfrm>
              <a:off x="7970360" y="3294493"/>
              <a:ext cx="392100" cy="201743"/>
            </a:xfrm>
            <a:custGeom>
              <a:avLst/>
              <a:gdLst>
                <a:gd name="connsiteX0" fmla="*/ 575310 w 575309"/>
                <a:gd name="connsiteY0" fmla="*/ 9544 h 296008"/>
                <a:gd name="connsiteX1" fmla="*/ 575310 w 575309"/>
                <a:gd name="connsiteY1" fmla="*/ 95 h 296008"/>
                <a:gd name="connsiteX2" fmla="*/ 575215 w 575309"/>
                <a:gd name="connsiteY2" fmla="*/ 0 h 296008"/>
                <a:gd name="connsiteX3" fmla="*/ 286464 w 575309"/>
                <a:gd name="connsiteY3" fmla="*/ 0 h 296008"/>
                <a:gd name="connsiteX4" fmla="*/ 0 w 575309"/>
                <a:gd name="connsiteY4" fmla="*/ 286464 h 296008"/>
                <a:gd name="connsiteX5" fmla="*/ 0 w 575309"/>
                <a:gd name="connsiteY5" fmla="*/ 295913 h 296008"/>
                <a:gd name="connsiteX6" fmla="*/ 95 w 575309"/>
                <a:gd name="connsiteY6" fmla="*/ 296008 h 296008"/>
                <a:gd name="connsiteX7" fmla="*/ 288846 w 575309"/>
                <a:gd name="connsiteY7" fmla="*/ 296008 h 296008"/>
                <a:gd name="connsiteX8" fmla="*/ 575310 w 575309"/>
                <a:gd name="connsiteY8" fmla="*/ 9544 h 296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309" h="296008">
                  <a:moveTo>
                    <a:pt x="575310" y="9544"/>
                  </a:moveTo>
                  <a:lnTo>
                    <a:pt x="575310" y="95"/>
                  </a:lnTo>
                  <a:cubicBezTo>
                    <a:pt x="575310" y="38"/>
                    <a:pt x="575272" y="0"/>
                    <a:pt x="575215" y="0"/>
                  </a:cubicBezTo>
                  <a:lnTo>
                    <a:pt x="286464" y="0"/>
                  </a:lnTo>
                  <a:cubicBezTo>
                    <a:pt x="128254" y="0"/>
                    <a:pt x="0" y="128254"/>
                    <a:pt x="0" y="286464"/>
                  </a:cubicBezTo>
                  <a:lnTo>
                    <a:pt x="0" y="295913"/>
                  </a:lnTo>
                  <a:cubicBezTo>
                    <a:pt x="0" y="295970"/>
                    <a:pt x="38" y="296008"/>
                    <a:pt x="95" y="296008"/>
                  </a:cubicBezTo>
                  <a:lnTo>
                    <a:pt x="288846" y="296008"/>
                  </a:lnTo>
                  <a:cubicBezTo>
                    <a:pt x="447056" y="296008"/>
                    <a:pt x="575310" y="167754"/>
                    <a:pt x="575310" y="9544"/>
                  </a:cubicBezTo>
                  <a:close/>
                </a:path>
              </a:pathLst>
            </a:custGeom>
            <a:solidFill>
              <a:srgbClr val="5050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grpSp>
          <p:nvGrpSpPr>
            <p:cNvPr id="37" name="Graphic 23" descr="Two speech bubbles">
              <a:extLst>
                <a:ext uri="{FF2B5EF4-FFF2-40B4-BE49-F238E27FC236}">
                  <a16:creationId xmlns:a16="http://schemas.microsoft.com/office/drawing/2014/main" id="{19F03032-D5B6-B89B-6168-71066F784D57}"/>
                </a:ext>
              </a:extLst>
            </p:cNvPr>
            <p:cNvGrpSpPr/>
            <p:nvPr/>
          </p:nvGrpSpPr>
          <p:grpSpPr>
            <a:xfrm>
              <a:off x="8299166" y="3678005"/>
              <a:ext cx="512846" cy="64917"/>
              <a:chOff x="1746646" y="3268187"/>
              <a:chExt cx="752475" cy="95250"/>
            </a:xfrm>
            <a:solidFill>
              <a:srgbClr val="FFFFFF"/>
            </a:solidFill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1D721761-534A-27F2-C699-4FD888340155}"/>
                  </a:ext>
                </a:extLst>
              </p:cNvPr>
              <p:cNvSpPr/>
              <p:nvPr/>
            </p:nvSpPr>
            <p:spPr>
              <a:xfrm>
                <a:off x="1746646" y="3268187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7"/>
                      <a:pt x="73927" y="95250"/>
                      <a:pt x="47625" y="95250"/>
                    </a:cubicBezTo>
                    <a:cubicBezTo>
                      <a:pt x="21323" y="95250"/>
                      <a:pt x="0" y="73927"/>
                      <a:pt x="0" y="47625"/>
                    </a:cubicBezTo>
                    <a:cubicBezTo>
                      <a:pt x="0" y="21322"/>
                      <a:pt x="21323" y="0"/>
                      <a:pt x="47625" y="0"/>
                    </a:cubicBezTo>
                    <a:cubicBezTo>
                      <a:pt x="73927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0AB3F183-0FF8-8D74-227C-99F151D00207}"/>
                  </a:ext>
                </a:extLst>
              </p:cNvPr>
              <p:cNvSpPr/>
              <p:nvPr/>
            </p:nvSpPr>
            <p:spPr>
              <a:xfrm>
                <a:off x="1965721" y="3268187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7"/>
                      <a:pt x="73927" y="95250"/>
                      <a:pt x="47625" y="95250"/>
                    </a:cubicBezTo>
                    <a:cubicBezTo>
                      <a:pt x="21323" y="95250"/>
                      <a:pt x="0" y="73927"/>
                      <a:pt x="0" y="47625"/>
                    </a:cubicBezTo>
                    <a:cubicBezTo>
                      <a:pt x="0" y="21322"/>
                      <a:pt x="21323" y="0"/>
                      <a:pt x="47625" y="0"/>
                    </a:cubicBezTo>
                    <a:cubicBezTo>
                      <a:pt x="73927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C801F384-C090-BBCB-F7B3-2A483CAB4EEC}"/>
                  </a:ext>
                </a:extLst>
              </p:cNvPr>
              <p:cNvSpPr/>
              <p:nvPr/>
            </p:nvSpPr>
            <p:spPr>
              <a:xfrm>
                <a:off x="2184796" y="3268187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7"/>
                      <a:pt x="73927" y="95250"/>
                      <a:pt x="47625" y="95250"/>
                    </a:cubicBezTo>
                    <a:cubicBezTo>
                      <a:pt x="21323" y="95250"/>
                      <a:pt x="0" y="73927"/>
                      <a:pt x="0" y="47625"/>
                    </a:cubicBezTo>
                    <a:cubicBezTo>
                      <a:pt x="0" y="21322"/>
                      <a:pt x="21323" y="0"/>
                      <a:pt x="47625" y="0"/>
                    </a:cubicBezTo>
                    <a:cubicBezTo>
                      <a:pt x="73927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37ECCE95-1373-8D13-8DD4-0689522881D1}"/>
                  </a:ext>
                </a:extLst>
              </p:cNvPr>
              <p:cNvSpPr/>
              <p:nvPr/>
            </p:nvSpPr>
            <p:spPr>
              <a:xfrm>
                <a:off x="2403871" y="3268187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7"/>
                      <a:pt x="73927" y="95250"/>
                      <a:pt x="47625" y="95250"/>
                    </a:cubicBezTo>
                    <a:cubicBezTo>
                      <a:pt x="21323" y="95250"/>
                      <a:pt x="0" y="73927"/>
                      <a:pt x="0" y="47625"/>
                    </a:cubicBezTo>
                    <a:cubicBezTo>
                      <a:pt x="0" y="21322"/>
                      <a:pt x="21323" y="0"/>
                      <a:pt x="47625" y="0"/>
                    </a:cubicBezTo>
                    <a:cubicBezTo>
                      <a:pt x="73927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grpSp>
          <p:nvGrpSpPr>
            <p:cNvPr id="38" name="Graphic 23" descr="Two speech bubbles">
              <a:extLst>
                <a:ext uri="{FF2B5EF4-FFF2-40B4-BE49-F238E27FC236}">
                  <a16:creationId xmlns:a16="http://schemas.microsoft.com/office/drawing/2014/main" id="{AE9AEB54-CA6A-6AEB-1F93-927FB45F2E7F}"/>
                </a:ext>
              </a:extLst>
            </p:cNvPr>
            <p:cNvGrpSpPr/>
            <p:nvPr/>
          </p:nvGrpSpPr>
          <p:grpSpPr>
            <a:xfrm>
              <a:off x="7521782" y="3100242"/>
              <a:ext cx="512846" cy="64917"/>
              <a:chOff x="606028" y="2420462"/>
              <a:chExt cx="752475" cy="95250"/>
            </a:xfrm>
            <a:solidFill>
              <a:srgbClr val="FFFFFF"/>
            </a:solidFill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85463B55-5FB9-A817-08DD-281E02227D73}"/>
                  </a:ext>
                </a:extLst>
              </p:cNvPr>
              <p:cNvSpPr/>
              <p:nvPr/>
            </p:nvSpPr>
            <p:spPr>
              <a:xfrm>
                <a:off x="606028" y="2420462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8"/>
                      <a:pt x="73928" y="95250"/>
                      <a:pt x="47625" y="95250"/>
                    </a:cubicBezTo>
                    <a:cubicBezTo>
                      <a:pt x="21322" y="95250"/>
                      <a:pt x="0" y="73928"/>
                      <a:pt x="0" y="47625"/>
                    </a:cubicBezTo>
                    <a:cubicBezTo>
                      <a:pt x="0" y="21322"/>
                      <a:pt x="21322" y="0"/>
                      <a:pt x="47625" y="0"/>
                    </a:cubicBezTo>
                    <a:cubicBezTo>
                      <a:pt x="73928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F6F2AB54-B5DD-6C88-E291-698657491F95}"/>
                  </a:ext>
                </a:extLst>
              </p:cNvPr>
              <p:cNvSpPr/>
              <p:nvPr/>
            </p:nvSpPr>
            <p:spPr>
              <a:xfrm>
                <a:off x="825103" y="2420462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8"/>
                      <a:pt x="73928" y="95250"/>
                      <a:pt x="47625" y="95250"/>
                    </a:cubicBezTo>
                    <a:cubicBezTo>
                      <a:pt x="21322" y="95250"/>
                      <a:pt x="0" y="73928"/>
                      <a:pt x="0" y="47625"/>
                    </a:cubicBezTo>
                    <a:cubicBezTo>
                      <a:pt x="0" y="21322"/>
                      <a:pt x="21322" y="0"/>
                      <a:pt x="47625" y="0"/>
                    </a:cubicBezTo>
                    <a:cubicBezTo>
                      <a:pt x="73928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56E92A50-1D16-E75A-1862-EDF6388E1FAA}"/>
                  </a:ext>
                </a:extLst>
              </p:cNvPr>
              <p:cNvSpPr/>
              <p:nvPr/>
            </p:nvSpPr>
            <p:spPr>
              <a:xfrm>
                <a:off x="1044178" y="2420462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8"/>
                      <a:pt x="73928" y="95250"/>
                      <a:pt x="47625" y="95250"/>
                    </a:cubicBezTo>
                    <a:cubicBezTo>
                      <a:pt x="21322" y="95250"/>
                      <a:pt x="0" y="73928"/>
                      <a:pt x="0" y="47625"/>
                    </a:cubicBezTo>
                    <a:cubicBezTo>
                      <a:pt x="0" y="21322"/>
                      <a:pt x="21322" y="0"/>
                      <a:pt x="47625" y="0"/>
                    </a:cubicBezTo>
                    <a:cubicBezTo>
                      <a:pt x="73928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A08614E1-C84B-D74C-41B9-419445750C48}"/>
                  </a:ext>
                </a:extLst>
              </p:cNvPr>
              <p:cNvSpPr/>
              <p:nvPr/>
            </p:nvSpPr>
            <p:spPr>
              <a:xfrm>
                <a:off x="1263253" y="2420462"/>
                <a:ext cx="95250" cy="95250"/>
              </a:xfrm>
              <a:custGeom>
                <a:avLst/>
                <a:gdLst>
                  <a:gd name="connsiteX0" fmla="*/ 95250 w 95250"/>
                  <a:gd name="connsiteY0" fmla="*/ 47625 h 95250"/>
                  <a:gd name="connsiteX1" fmla="*/ 47625 w 95250"/>
                  <a:gd name="connsiteY1" fmla="*/ 95250 h 95250"/>
                  <a:gd name="connsiteX2" fmla="*/ 0 w 95250"/>
                  <a:gd name="connsiteY2" fmla="*/ 47625 h 95250"/>
                  <a:gd name="connsiteX3" fmla="*/ 47625 w 95250"/>
                  <a:gd name="connsiteY3" fmla="*/ 0 h 95250"/>
                  <a:gd name="connsiteX4" fmla="*/ 95250 w 95250"/>
                  <a:gd name="connsiteY4" fmla="*/ 47625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95250" y="47625"/>
                    </a:moveTo>
                    <a:cubicBezTo>
                      <a:pt x="95250" y="73928"/>
                      <a:pt x="73928" y="95250"/>
                      <a:pt x="47625" y="95250"/>
                    </a:cubicBezTo>
                    <a:cubicBezTo>
                      <a:pt x="21322" y="95250"/>
                      <a:pt x="0" y="73928"/>
                      <a:pt x="0" y="47625"/>
                    </a:cubicBezTo>
                    <a:cubicBezTo>
                      <a:pt x="0" y="21322"/>
                      <a:pt x="21322" y="0"/>
                      <a:pt x="47625" y="0"/>
                    </a:cubicBezTo>
                    <a:cubicBezTo>
                      <a:pt x="73928" y="0"/>
                      <a:pt x="95250" y="21322"/>
                      <a:pt x="95250" y="476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</p:grpSp>
      <p:pic>
        <p:nvPicPr>
          <p:cNvPr id="6" name="Picture 5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A4D237C2-526F-55E7-8CFC-7F5DACEC6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407"/>
            <a:ext cx="8448476" cy="231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85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ponsiblePerson xmlns="55f99f0f-87d8-4be9-9440-df45adb4b6c5">Not Noted</ResponsiblePerson>
    <DocumentOwner_x002f_Creator xmlns="55f99f0f-87d8-4be9-9440-df45adb4b6c5">
      <UserInfo>
        <DisplayName/>
        <AccountId xsi:nil="true"/>
        <AccountType/>
      </UserInfo>
    </DocumentOwner_x002f_Creator>
    <_Flow_SignoffStatus xmlns="55f99f0f-87d8-4be9-9440-df45adb4b6c5" xsi:nil="true"/>
    <lcf76f155ced4ddcb4097134ff3c332f xmlns="55f99f0f-87d8-4be9-9440-df45adb4b6c5">
      <Terms xmlns="http://schemas.microsoft.com/office/infopath/2007/PartnerControls"/>
    </lcf76f155ced4ddcb4097134ff3c332f>
    <TaxCatchAll xmlns="eb556f03-1ab5-485a-9aea-0ebfad31cc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373531D4220B4B8DC89F1AB9AB0F90" ma:contentTypeVersion="22" ma:contentTypeDescription="Create a new document." ma:contentTypeScope="" ma:versionID="479f668a70516ae21027862fcf6360b7">
  <xsd:schema xmlns:xsd="http://www.w3.org/2001/XMLSchema" xmlns:xs="http://www.w3.org/2001/XMLSchema" xmlns:p="http://schemas.microsoft.com/office/2006/metadata/properties" xmlns:ns2="55f99f0f-87d8-4be9-9440-df45adb4b6c5" xmlns:ns3="eb556f03-1ab5-485a-9aea-0ebfad31cc2d" targetNamespace="http://schemas.microsoft.com/office/2006/metadata/properties" ma:root="true" ma:fieldsID="b1d769db5b4fb45b25d703c3fc871aec" ns2:_="" ns3:_="">
    <xsd:import namespace="55f99f0f-87d8-4be9-9440-df45adb4b6c5"/>
    <xsd:import namespace="eb556f03-1ab5-485a-9aea-0ebfad31cc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SearchProperties" minOccurs="0"/>
                <xsd:element ref="ns2:DocumentOwner_x002f_Creator" minOccurs="0"/>
                <xsd:element ref="ns2:ResponsiblePers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99f0f-87d8-4be9-9440-df45adb4b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906682b-9559-4106-93ae-b8242d3392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cumentOwner_x002f_Creator" ma:index="23" nillable="true" ma:displayName="Document Owner/ Creator" ma:description="Person responsible for the documents creation and/ or updates " ma:format="Dropdown" ma:list="UserInfo" ma:SharePointGroup="0" ma:internalName="DocumentOwner_x002f_Creator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sponsiblePerson" ma:index="24" nillable="true" ma:displayName="Responsible Person" ma:default="Not Noted" ma:format="Dropdown" ma:internalName="ResponsiblePerson">
      <xsd:simpleType>
        <xsd:restriction base="dms:Text">
          <xsd:maxLength value="255"/>
        </xsd:restriction>
      </xsd:simpleType>
    </xsd:element>
    <xsd:element name="_Flow_SignoffStatus" ma:index="25" nillable="true" ma:displayName="Sign-off status" ma:internalName="_x0024_Resources_x003a_core_x002c_Signoff_Status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56f03-1ab5-485a-9aea-0ebfad31cc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a2d7fde-55e5-4372-af2a-23590a38db2a}" ma:internalName="TaxCatchAll" ma:showField="CatchAllData" ma:web="eb556f03-1ab5-485a-9aea-0ebfad31cc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568F72-CBD1-4686-9DD4-E395EEE63BA2}">
  <ds:schemaRefs>
    <ds:schemaRef ds:uri="http://schemas.microsoft.com/office/2006/metadata/properties"/>
    <ds:schemaRef ds:uri="http://schemas.microsoft.com/office/infopath/2007/PartnerControls"/>
    <ds:schemaRef ds:uri="55f99f0f-87d8-4be9-9440-df45adb4b6c5"/>
    <ds:schemaRef ds:uri="eb556f03-1ab5-485a-9aea-0ebfad31cc2d"/>
  </ds:schemaRefs>
</ds:datastoreItem>
</file>

<file path=customXml/itemProps2.xml><?xml version="1.0" encoding="utf-8"?>
<ds:datastoreItem xmlns:ds="http://schemas.openxmlformats.org/officeDocument/2006/customXml" ds:itemID="{1885F375-0CCA-4C27-944B-AE6A3B012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f99f0f-87d8-4be9-9440-df45adb4b6c5"/>
    <ds:schemaRef ds:uri="eb556f03-1ab5-485a-9aea-0ebfad31cc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A9BA1D-8B4D-4442-9CCC-FB38C4CFBE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</TotalTime>
  <Words>52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Malgun Gothic Semilight</vt:lpstr>
      <vt:lpstr>Arial</vt:lpstr>
      <vt:lpstr>Calibri</vt:lpstr>
      <vt:lpstr>Calibri Light</vt:lpstr>
      <vt:lpstr>Office Theme</vt:lpstr>
      <vt:lpstr>Staff Survey We invite you to take part in a national staff survey to improve care at the end of life.   Your feedback will support ongoing care improvement within the Trust and across England and Wales  Take part from: 1st April - 30th June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Survey The survey is open to all staff, from 1st April - 30th June 2024. For more information, visit www.nacel.nhs.uk</dc:title>
  <dc:creator>Joylin Brockett</dc:creator>
  <cp:lastModifiedBy>Giovanny Zapata</cp:lastModifiedBy>
  <cp:revision>3</cp:revision>
  <cp:lastPrinted>2023-11-29T11:17:59Z</cp:lastPrinted>
  <dcterms:created xsi:type="dcterms:W3CDTF">2023-11-24T16:33:43Z</dcterms:created>
  <dcterms:modified xsi:type="dcterms:W3CDTF">2026-05-12T12:42:38Z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0x010100D1373531D4220B4B8DC89F1AB9AB0F90</vt:lpwstr>
  </property>
  <property fmtid="{D5CDD505-2E9C-101B-9397-08002B2CF9AE}" pid="3" name="MediaServiceImageTags">
    <vt:lpwstr/>
  </property>
</Properties>
</file>